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88"/>
    <p:restoredTop sz="94617"/>
  </p:normalViewPr>
  <p:slideViewPr>
    <p:cSldViewPr snapToGrid="0" snapToObjects="1">
      <p:cViewPr>
        <p:scale>
          <a:sx n="62" d="100"/>
          <a:sy n="62" d="100"/>
        </p:scale>
        <p:origin x="-101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884A4-1449-7C41-AE1B-9A598F627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299CC-983B-5C46-BC64-046BE06BC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33D44-9257-9D49-8AD5-78AD0175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B01-1BD6-2C4E-995C-11F4AF605592}" type="datetimeFigureOut">
              <a:rPr lang="en-FR" smtClean="0"/>
              <a:t>15/02/2020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D8486-3D68-1F43-9418-F19F01114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211A9-2E5A-1B49-8C79-F5B0D2FA0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A6B3-A664-2F4D-A45F-82757C0821D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8453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F2FE-372D-4D45-9436-D09933BFF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077FBF-02C5-AD44-9E00-0E6E850B9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FC31B-C6DD-744C-B76E-0574D894D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B01-1BD6-2C4E-995C-11F4AF605592}" type="datetimeFigureOut">
              <a:rPr lang="en-FR" smtClean="0"/>
              <a:t>15/02/2020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B9807-1D9C-FF4B-826D-E765FE417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A4A81-04DD-B24A-B427-62F18F04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A6B3-A664-2F4D-A45F-82757C0821D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62858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F7784D-B53A-254B-9E18-DF9BA06350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1BF07-0A79-6640-A8B5-91B8BFB2F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6BB12-2836-324A-B852-BEEEAE1DE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B01-1BD6-2C4E-995C-11F4AF605592}" type="datetimeFigureOut">
              <a:rPr lang="en-FR" smtClean="0"/>
              <a:t>15/02/2020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FD7B4-E272-2342-BFDC-DC8EF428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F4D95-F392-E346-9633-4DAA1CED4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A6B3-A664-2F4D-A45F-82757C0821D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5129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28F6-1891-0648-86EC-9D766C9E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9AEED-4564-CD4F-9BF8-9EC97EE7C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C402E-3055-E446-A4B4-B71EE8854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B01-1BD6-2C4E-995C-11F4AF605592}" type="datetimeFigureOut">
              <a:rPr lang="en-FR" smtClean="0"/>
              <a:t>15/02/2020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C4B1A-647E-9B42-8A75-8489CD746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84EAF-709C-A14B-93FE-88CEBDFE6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A6B3-A664-2F4D-A45F-82757C0821D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3151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68A-4E57-3B4A-8D40-45D6E0EE3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ED56B-D7C7-3E49-88B0-C4E9EF188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93108-3189-654B-90F8-3E97939F5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B01-1BD6-2C4E-995C-11F4AF605592}" type="datetimeFigureOut">
              <a:rPr lang="en-FR" smtClean="0"/>
              <a:t>15/02/2020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72544-A1FD-7D45-B556-68803F567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09019-BA25-1A41-824B-C15FA071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A6B3-A664-2F4D-A45F-82757C0821D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55176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C21C-5D28-7442-BDA8-DBE3D4C3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8E7ED-3BA8-184A-9B43-B6F2BB28A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3ACE21-3004-4A42-A967-9FA6CF54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CB3F5-4B8E-A043-87A8-FC2A85809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B01-1BD6-2C4E-995C-11F4AF605592}" type="datetimeFigureOut">
              <a:rPr lang="en-FR" smtClean="0"/>
              <a:t>15/02/2020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83CB14-B89B-474A-91CC-8E01EE5CB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4B154-FF62-254F-9715-BFEA6EBB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A6B3-A664-2F4D-A45F-82757C0821D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7104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B69D-F57B-104D-8299-4B62581F3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38D06-4859-C545-A506-9838C757D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0D557-591A-6542-A035-3CDFC12771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EB87F-63B7-3143-8FC1-54EA7BAF51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F28C79-548D-1947-A9CB-2606BD2DB0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9E118D-0F1C-6F47-9753-4AA499BE4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B01-1BD6-2C4E-995C-11F4AF605592}" type="datetimeFigureOut">
              <a:rPr lang="en-FR" smtClean="0"/>
              <a:t>15/02/2020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66A4C1-99D0-0441-B364-DC0C5D95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1C1EA0-BC26-E24D-9324-E517B0FB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A6B3-A664-2F4D-A45F-82757C0821D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25303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CE7A-37BF-9A4D-9C3F-73614517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C89C6-666F-C845-BE3B-C37549110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B01-1BD6-2C4E-995C-11F4AF605592}" type="datetimeFigureOut">
              <a:rPr lang="en-FR" smtClean="0"/>
              <a:t>15/02/2020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96AE7-9B7E-F841-A808-771E2FCB4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9E7CE-1FAA-3C43-B9F1-D4B5E388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A6B3-A664-2F4D-A45F-82757C0821D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6236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C77DA4-1D52-8149-A2FC-2B8FBFCD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B01-1BD6-2C4E-995C-11F4AF605592}" type="datetimeFigureOut">
              <a:rPr lang="en-FR" smtClean="0"/>
              <a:t>15/02/2020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E37F1-3CB8-A748-9766-59C53919D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B8C33-7B03-A942-9710-76B2DACA7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A6B3-A664-2F4D-A45F-82757C0821D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38687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B0179-EDD6-154D-992C-EF8288D46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065EF-5A67-F847-8D22-0B08B786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128EF-03AE-894F-9A6F-8E30B6862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0A036-98BA-1847-B666-E18104CBF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B01-1BD6-2C4E-995C-11F4AF605592}" type="datetimeFigureOut">
              <a:rPr lang="en-FR" smtClean="0"/>
              <a:t>15/02/2020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33EE5-4E55-6348-8028-2B1910D18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EC19C-E846-EC49-A00B-D28AB7E7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A6B3-A664-2F4D-A45F-82757C0821D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76729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B9AA-8EC2-CF4F-A7C1-C967DEFE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A1E8D-8ED5-4A42-A638-6F583CDC31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5F2D8-9A78-EF4E-9787-4F07FB204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47BCFA-EAB0-714B-B8D9-679D345A9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1B01-1BD6-2C4E-995C-11F4AF605592}" type="datetimeFigureOut">
              <a:rPr lang="en-FR" smtClean="0"/>
              <a:t>15/02/2020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41B6C-2E59-D440-948B-77D999888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76F4D-5289-044D-93A3-16D23BF4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2A6B3-A664-2F4D-A45F-82757C0821D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6639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AC6875-F760-004E-AD61-BE2B714E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40070-784B-DB47-9B3F-29AF20C78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EB50B-6CFF-5249-ABDE-1CB186FA4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C1B01-1BD6-2C4E-995C-11F4AF605592}" type="datetimeFigureOut">
              <a:rPr lang="en-FR" smtClean="0"/>
              <a:t>15/02/2020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4931C-00EE-BA49-BCF4-2CBC7E09E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40927-9C86-D24A-9757-D43B5C222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2A6B3-A664-2F4D-A45F-82757C0821D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4131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B6F4AFD5-2541-B649-BAB4-2BCCE1C36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50"/>
          <a:stretch/>
        </p:blipFill>
        <p:spPr>
          <a:xfrm>
            <a:off x="975139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0" name="Picture 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947D4FE-37C4-054A-A410-3FEE4B356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20998"/>
          <a:stretch/>
        </p:blipFill>
        <p:spPr>
          <a:xfrm>
            <a:off x="3585647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4" name="Picture 1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826D170A-818C-CB4C-8670-F786AB7CD5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250"/>
          <a:stretch/>
        </p:blipFill>
        <p:spPr>
          <a:xfrm>
            <a:off x="6196155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2" name="Picture 11" descr="A person wearing a costume&#10;&#10;Description automatically generated">
            <a:extLst>
              <a:ext uri="{FF2B5EF4-FFF2-40B4-BE49-F238E27FC236}">
                <a16:creationId xmlns:a16="http://schemas.microsoft.com/office/drawing/2014/main" id="{71C9AF3D-2C0D-944A-AFA3-A8CBBC9E0F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64" r="-4" b="19734"/>
          <a:stretch/>
        </p:blipFill>
        <p:spPr>
          <a:xfrm>
            <a:off x="8806663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3876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coat&#10;&#10;Description automatically generated">
            <a:extLst>
              <a:ext uri="{FF2B5EF4-FFF2-40B4-BE49-F238E27FC236}">
                <a16:creationId xmlns:a16="http://schemas.microsoft.com/office/drawing/2014/main" id="{0B1C112E-4815-D045-A905-40221524A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3501"/>
          <a:stretch/>
        </p:blipFill>
        <p:spPr>
          <a:xfrm>
            <a:off x="975139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6E742CC-76FA-C044-8B13-67F0E5DF04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74" r="127" b="2"/>
          <a:stretch/>
        </p:blipFill>
        <p:spPr>
          <a:xfrm>
            <a:off x="3585647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3" name="Picture 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BFF1912E-CC5B-1F45-80C0-D0A08800C5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35501"/>
          <a:stretch/>
        </p:blipFill>
        <p:spPr>
          <a:xfrm>
            <a:off x="6196155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E15F8736-5B45-2542-B626-714B0652BC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" b="29253"/>
          <a:stretch/>
        </p:blipFill>
        <p:spPr>
          <a:xfrm>
            <a:off x="8806663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832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B992EB5-562C-7E43-ACB6-040BE2F1C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" b="31003"/>
          <a:stretch/>
        </p:blipFill>
        <p:spPr>
          <a:xfrm>
            <a:off x="975139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9" name="Picture 8" descr="A close up of a person&#10;&#10;Description automatically generated">
            <a:extLst>
              <a:ext uri="{FF2B5EF4-FFF2-40B4-BE49-F238E27FC236}">
                <a16:creationId xmlns:a16="http://schemas.microsoft.com/office/drawing/2014/main" id="{4DC62F53-2C40-F042-9337-B43B35C27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26500"/>
          <a:stretch/>
        </p:blipFill>
        <p:spPr>
          <a:xfrm>
            <a:off x="3585647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3" name="Picture 2" descr="A person wearing a hat&#10;&#10;Description automatically generated">
            <a:extLst>
              <a:ext uri="{FF2B5EF4-FFF2-40B4-BE49-F238E27FC236}">
                <a16:creationId xmlns:a16="http://schemas.microsoft.com/office/drawing/2014/main" id="{F2E91B07-43A8-E34B-8B5A-D660C33511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25" r="-1" b="19374"/>
          <a:stretch/>
        </p:blipFill>
        <p:spPr>
          <a:xfrm>
            <a:off x="6196155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5" name="Picture 4" descr="A person wearing a uniform&#10;&#10;Description automatically generated">
            <a:extLst>
              <a:ext uri="{FF2B5EF4-FFF2-40B4-BE49-F238E27FC236}">
                <a16:creationId xmlns:a16="http://schemas.microsoft.com/office/drawing/2014/main" id="{9173A729-60DB-1B43-A12D-765E9114CE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250"/>
          <a:stretch/>
        </p:blipFill>
        <p:spPr>
          <a:xfrm>
            <a:off x="8806663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54852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wearing a black dress&#10;&#10;Description automatically generated">
            <a:extLst>
              <a:ext uri="{FF2B5EF4-FFF2-40B4-BE49-F238E27FC236}">
                <a16:creationId xmlns:a16="http://schemas.microsoft.com/office/drawing/2014/main" id="{FC6AFB01-857E-0D46-987A-2D93DF6A8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81" y="643466"/>
            <a:ext cx="1800000" cy="1800000"/>
          </a:xfrm>
          <a:prstGeom prst="ellipse">
            <a:avLst/>
          </a:prstGeom>
        </p:spPr>
      </p:pic>
      <p:pic>
        <p:nvPicPr>
          <p:cNvPr id="9" name="Picture 8" descr="A picture containing brass, building, outdoor, person&#10;&#10;Description automatically generated">
            <a:extLst>
              <a:ext uri="{FF2B5EF4-FFF2-40B4-BE49-F238E27FC236}">
                <a16:creationId xmlns:a16="http://schemas.microsoft.com/office/drawing/2014/main" id="{A028BADA-736D-1D48-909F-AC6B1A083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06" b="19751"/>
          <a:stretch/>
        </p:blipFill>
        <p:spPr>
          <a:xfrm>
            <a:off x="9056914" y="643467"/>
            <a:ext cx="1800000" cy="1796635"/>
          </a:xfrm>
          <a:prstGeom prst="ellipse">
            <a:avLst/>
          </a:prstGeom>
        </p:spPr>
      </p:pic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387D8D4-2061-2949-8D7A-ADEDF0FD61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07"/>
          <a:stretch/>
        </p:blipFill>
        <p:spPr>
          <a:xfrm>
            <a:off x="1262395" y="3589863"/>
            <a:ext cx="1800000" cy="1800001"/>
          </a:xfrm>
          <a:prstGeom prst="ellipse">
            <a:avLst/>
          </a:prstGeom>
        </p:spPr>
      </p:pic>
      <p:pic>
        <p:nvPicPr>
          <p:cNvPr id="5" name="Picture 4" descr="A person wearing a hat&#10;&#10;Description automatically generated">
            <a:extLst>
              <a:ext uri="{FF2B5EF4-FFF2-40B4-BE49-F238E27FC236}">
                <a16:creationId xmlns:a16="http://schemas.microsoft.com/office/drawing/2014/main" id="{4425AA75-4F21-3046-A158-5788FA6D6A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169"/>
          <a:stretch/>
        </p:blipFill>
        <p:spPr>
          <a:xfrm>
            <a:off x="8725631" y="3589864"/>
            <a:ext cx="1800000" cy="177688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2597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531A64D1-5A42-EF49-88EF-F7350BD2C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5" r="7377" b="2"/>
          <a:stretch/>
        </p:blipFill>
        <p:spPr>
          <a:xfrm>
            <a:off x="975139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12B628F5-3A1A-BC42-B267-3BBB6D8F7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0" r="23751" b="1"/>
          <a:stretch/>
        </p:blipFill>
        <p:spPr>
          <a:xfrm>
            <a:off x="3585647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6C83C31-EE5A-C94B-913F-DB3DB885D1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00" r="3" b="18502"/>
          <a:stretch/>
        </p:blipFill>
        <p:spPr>
          <a:xfrm>
            <a:off x="6196155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7" name="Picture 6" descr="A picture containing person, outdoor, building, street&#10;&#10;Description automatically generated">
            <a:extLst>
              <a:ext uri="{FF2B5EF4-FFF2-40B4-BE49-F238E27FC236}">
                <a16:creationId xmlns:a16="http://schemas.microsoft.com/office/drawing/2014/main" id="{13225B56-7B2B-9349-878F-6152E6C663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50" r="8249" b="-1"/>
          <a:stretch/>
        </p:blipFill>
        <p:spPr>
          <a:xfrm>
            <a:off x="8806663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96859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93BF653-61B3-7C41-AD61-50345C91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3501"/>
          <a:stretch/>
        </p:blipFill>
        <p:spPr>
          <a:xfrm>
            <a:off x="975139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3" name="Picture 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8C1E112F-014E-3C4C-A20E-B6526CB29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5" r="26125"/>
          <a:stretch/>
        </p:blipFill>
        <p:spPr>
          <a:xfrm>
            <a:off x="3585647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EDCCA31-8DAB-9C4D-AAF7-2694C8FCB6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8" b="-8"/>
          <a:stretch/>
        </p:blipFill>
        <p:spPr>
          <a:xfrm>
            <a:off x="6196155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7131F18-F25B-3F4D-A84A-B92E3CB2D0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000"/>
          <a:stretch/>
        </p:blipFill>
        <p:spPr>
          <a:xfrm>
            <a:off x="8806663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23953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536B872-7EDE-0D40-B7A1-2DA5C9966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32503"/>
          <a:stretch/>
        </p:blipFill>
        <p:spPr>
          <a:xfrm>
            <a:off x="975139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2674B3E-3C0F-9A46-A10D-77E26A660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" b="281"/>
          <a:stretch/>
        </p:blipFill>
        <p:spPr>
          <a:xfrm>
            <a:off x="3585647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9" name="Picture 8" descr="A person wearing a hat&#10;&#10;Description automatically generated">
            <a:extLst>
              <a:ext uri="{FF2B5EF4-FFF2-40B4-BE49-F238E27FC236}">
                <a16:creationId xmlns:a16="http://schemas.microsoft.com/office/drawing/2014/main" id="{F0AE622A-2DA9-9D49-9C88-5962FE819A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89" b="1111"/>
          <a:stretch/>
        </p:blipFill>
        <p:spPr>
          <a:xfrm>
            <a:off x="6196155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3CADC01-7E61-0E4E-AFD6-BE1464A582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8806663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703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person, man, indoor, holding&#10;&#10;Description automatically generated">
            <a:extLst>
              <a:ext uri="{FF2B5EF4-FFF2-40B4-BE49-F238E27FC236}">
                <a16:creationId xmlns:a16="http://schemas.microsoft.com/office/drawing/2014/main" id="{C6AFBE75-6C31-FC45-B9A7-973094692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26001"/>
          <a:stretch/>
        </p:blipFill>
        <p:spPr>
          <a:xfrm>
            <a:off x="975139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5" name="Picture 14" descr="A picture containing outdoor, animal, mammal, sitting&#10;&#10;Description automatically generated">
            <a:extLst>
              <a:ext uri="{FF2B5EF4-FFF2-40B4-BE49-F238E27FC236}">
                <a16:creationId xmlns:a16="http://schemas.microsoft.com/office/drawing/2014/main" id="{E267EAB4-F611-8D4D-8407-27355F69B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00" r="20250"/>
          <a:stretch/>
        </p:blipFill>
        <p:spPr>
          <a:xfrm>
            <a:off x="3585647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21" name="Picture 20" descr="Two people looking at the camera&#10;&#10;Description automatically generated">
            <a:extLst>
              <a:ext uri="{FF2B5EF4-FFF2-40B4-BE49-F238E27FC236}">
                <a16:creationId xmlns:a16="http://schemas.microsoft.com/office/drawing/2014/main" id="{F7BF75C8-AAE9-B94C-B421-25188F2C19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6196155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17" name="Picture 1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94A7802-A79B-8F40-BA4F-58DC034367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0" b="32500"/>
          <a:stretch/>
        </p:blipFill>
        <p:spPr>
          <a:xfrm>
            <a:off x="8806663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7481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9E8D86C3-EEF5-0E49-8162-947777BE5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23" r="-6" b="15222"/>
          <a:stretch/>
        </p:blipFill>
        <p:spPr>
          <a:xfrm>
            <a:off x="975139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3" name="Picture 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D8245C82-68D9-3145-81FF-BBBBD22D2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" b="29253"/>
          <a:stretch/>
        </p:blipFill>
        <p:spPr>
          <a:xfrm>
            <a:off x="3585647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5A7F2FAF-F62A-8E4C-A299-CD0BF881E3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74" r="11128" b="4"/>
          <a:stretch/>
        </p:blipFill>
        <p:spPr>
          <a:xfrm>
            <a:off x="6196155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9774D25-150B-754B-9912-6AC11F93D1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250"/>
          <a:stretch/>
        </p:blipFill>
        <p:spPr>
          <a:xfrm>
            <a:off x="8806663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617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9DEB205F-5819-3446-A7CE-A54422D6A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50"/>
          <a:stretch/>
        </p:blipFill>
        <p:spPr>
          <a:xfrm>
            <a:off x="975139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3" name="Picture 2" descr="A person wearing a costume&#10;&#10;Description automatically generated">
            <a:extLst>
              <a:ext uri="{FF2B5EF4-FFF2-40B4-BE49-F238E27FC236}">
                <a16:creationId xmlns:a16="http://schemas.microsoft.com/office/drawing/2014/main" id="{A1E25AC7-5C40-5A44-BFB6-63E361DE4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9866"/>
          <a:stretch/>
        </p:blipFill>
        <p:spPr>
          <a:xfrm>
            <a:off x="3585647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7" name="Picture 6" descr="A picture containing person, clothing, armor, outdoor&#10;&#10;Description automatically generated">
            <a:extLst>
              <a:ext uri="{FF2B5EF4-FFF2-40B4-BE49-F238E27FC236}">
                <a16:creationId xmlns:a16="http://schemas.microsoft.com/office/drawing/2014/main" id="{648A37AF-D076-6B4B-9506-7470FA0344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75" r="21875"/>
          <a:stretch/>
        </p:blipFill>
        <p:spPr>
          <a:xfrm>
            <a:off x="6196155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20548A2E-C138-0C41-BB15-2BD89E47A9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50" r="23749" b="-1"/>
          <a:stretch/>
        </p:blipFill>
        <p:spPr>
          <a:xfrm>
            <a:off x="8806663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591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579755CD-83A1-784C-8C35-2154DF5A9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33" r="2" b="23602"/>
          <a:stretch/>
        </p:blipFill>
        <p:spPr>
          <a:xfrm>
            <a:off x="975139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9" name="Picture 8" descr="A close up of a person&#10;&#10;Description automatically generated">
            <a:extLst>
              <a:ext uri="{FF2B5EF4-FFF2-40B4-BE49-F238E27FC236}">
                <a16:creationId xmlns:a16="http://schemas.microsoft.com/office/drawing/2014/main" id="{9F36805F-437C-A04E-87E4-5E5CA4F2C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25" r="10877" b="2"/>
          <a:stretch/>
        </p:blipFill>
        <p:spPr>
          <a:xfrm>
            <a:off x="3585647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3" name="Picture 2" descr="A person in a costume&#10;&#10;Description automatically generated">
            <a:extLst>
              <a:ext uri="{FF2B5EF4-FFF2-40B4-BE49-F238E27FC236}">
                <a16:creationId xmlns:a16="http://schemas.microsoft.com/office/drawing/2014/main" id="{44741F57-74BF-CF43-B6B3-08AC1CE3C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75" r="14375"/>
          <a:stretch/>
        </p:blipFill>
        <p:spPr>
          <a:xfrm>
            <a:off x="6196155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5" name="Picture 4" descr="A picture containing person, man, holding, table&#10;&#10;Description automatically generated">
            <a:extLst>
              <a:ext uri="{FF2B5EF4-FFF2-40B4-BE49-F238E27FC236}">
                <a16:creationId xmlns:a16="http://schemas.microsoft.com/office/drawing/2014/main" id="{DD95CB8B-0C75-2346-8E8A-7DC9BE1369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00" r="31253" b="5"/>
          <a:stretch/>
        </p:blipFill>
        <p:spPr>
          <a:xfrm>
            <a:off x="8806663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0215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C24D7775-17BA-D240-A8BB-D48CAD4B2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35501"/>
          <a:stretch/>
        </p:blipFill>
        <p:spPr>
          <a:xfrm>
            <a:off x="975139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0E788FA-20B4-814B-99A2-050D4C8B3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8497"/>
          <a:stretch/>
        </p:blipFill>
        <p:spPr>
          <a:xfrm>
            <a:off x="3585647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3" name="Picture 2" descr="A person standing on a beach&#10;&#10;Description automatically generated">
            <a:extLst>
              <a:ext uri="{FF2B5EF4-FFF2-40B4-BE49-F238E27FC236}">
                <a16:creationId xmlns:a16="http://schemas.microsoft.com/office/drawing/2014/main" id="{0122B9CE-EBBB-764D-88F9-014C3BC6CF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8" b="-8"/>
          <a:stretch/>
        </p:blipFill>
        <p:spPr>
          <a:xfrm>
            <a:off x="6196155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2BF96DD-3D1B-8144-9A0D-68CE6EDC18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75" r="1" b="29126"/>
          <a:stretch/>
        </p:blipFill>
        <p:spPr>
          <a:xfrm>
            <a:off x="8806663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59297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E7A161-F036-CE40-A0F8-D65ABCBB7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739589"/>
            <a:ext cx="1800000" cy="10127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56788-665E-8A4C-B4E6-AC9FABEA4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17" y="739284"/>
            <a:ext cx="1800000" cy="101275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53CF40E-1430-7E46-A69B-FDD1185CD7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699"/>
          <a:stretch/>
        </p:blipFill>
        <p:spPr>
          <a:xfrm>
            <a:off x="9091887" y="321734"/>
            <a:ext cx="1800000" cy="1694273"/>
          </a:xfrm>
          <a:prstGeom prst="ellipse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erson sitting on a bench&#10;&#10;Description automatically generated">
            <a:extLst>
              <a:ext uri="{FF2B5EF4-FFF2-40B4-BE49-F238E27FC236}">
                <a16:creationId xmlns:a16="http://schemas.microsoft.com/office/drawing/2014/main" id="{4C5718CA-EE74-4746-8CD8-28528282A1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851"/>
          <a:stretch/>
        </p:blipFill>
        <p:spPr>
          <a:xfrm>
            <a:off x="989519" y="3783923"/>
            <a:ext cx="1800000" cy="1800117"/>
          </a:xfrm>
          <a:prstGeom prst="ellipse">
            <a:avLst/>
          </a:prstGeom>
        </p:spPr>
      </p:pic>
      <p:pic>
        <p:nvPicPr>
          <p:cNvPr id="17" name="Picture 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1755C0C-2F31-9142-AD84-E1AA3B49A4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55" b="6525"/>
          <a:stretch/>
        </p:blipFill>
        <p:spPr>
          <a:xfrm>
            <a:off x="4752707" y="3783923"/>
            <a:ext cx="1800000" cy="1750020"/>
          </a:xfrm>
          <a:prstGeom prst="ellipse">
            <a:avLst/>
          </a:prstGeom>
        </p:spPr>
      </p:pic>
      <p:pic>
        <p:nvPicPr>
          <p:cNvPr id="19" name="Picture 18" descr="A person standing in front of a large rock&#10;&#10;Description automatically generated">
            <a:extLst>
              <a:ext uri="{FF2B5EF4-FFF2-40B4-BE49-F238E27FC236}">
                <a16:creationId xmlns:a16="http://schemas.microsoft.com/office/drawing/2014/main" id="{E8998FAE-B761-D74A-ABA4-3B1DFB316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6736" y="3783923"/>
            <a:ext cx="1800000" cy="180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48492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erson riding a horse&#10;&#10;Description automatically generated">
            <a:extLst>
              <a:ext uri="{FF2B5EF4-FFF2-40B4-BE49-F238E27FC236}">
                <a16:creationId xmlns:a16="http://schemas.microsoft.com/office/drawing/2014/main" id="{81962B38-D8C5-F44C-B441-615C75838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03" t="3960" r="23953" b="24969"/>
          <a:stretch/>
        </p:blipFill>
        <p:spPr>
          <a:xfrm>
            <a:off x="1353204" y="803217"/>
            <a:ext cx="1800000" cy="1822535"/>
          </a:xfrm>
          <a:prstGeom prst="ellipse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1C5AFD9-C589-EE4B-83F2-5DB34D42C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03" r="26732" b="7696"/>
          <a:stretch/>
        </p:blipFill>
        <p:spPr>
          <a:xfrm>
            <a:off x="4381676" y="803220"/>
            <a:ext cx="1800000" cy="1886592"/>
          </a:xfrm>
          <a:prstGeom prst="ellipse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0FFC1-E1BD-E04C-BE43-02B272177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518" y="969702"/>
            <a:ext cx="1800000" cy="10127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E769C9D-DB6C-2D42-ABED-84D054222A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2" t="2255" r="-382" b="32116"/>
          <a:stretch/>
        </p:blipFill>
        <p:spPr>
          <a:xfrm>
            <a:off x="1353203" y="3748195"/>
            <a:ext cx="1800000" cy="1776408"/>
          </a:xfrm>
          <a:prstGeom prst="ellipse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361070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outdoor, person, grass, woman&#10;&#10;Description automatically generated">
            <a:extLst>
              <a:ext uri="{FF2B5EF4-FFF2-40B4-BE49-F238E27FC236}">
                <a16:creationId xmlns:a16="http://schemas.microsoft.com/office/drawing/2014/main" id="{6744AAE5-FE36-DB46-9949-48CD76E468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71" r="21289"/>
          <a:stretch/>
        </p:blipFill>
        <p:spPr>
          <a:xfrm>
            <a:off x="5138058" y="4114395"/>
            <a:ext cx="1800000" cy="1809978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03A5B1-C2B5-5042-9628-47DC7CD6B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518" y="4072418"/>
            <a:ext cx="1800000" cy="101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5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hat&#10;&#10;Description automatically generated">
            <a:extLst>
              <a:ext uri="{FF2B5EF4-FFF2-40B4-BE49-F238E27FC236}">
                <a16:creationId xmlns:a16="http://schemas.microsoft.com/office/drawing/2014/main" id="{89606CFE-F976-654D-AABD-C98885119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5" r="26374" b="-1"/>
          <a:stretch/>
        </p:blipFill>
        <p:spPr>
          <a:xfrm>
            <a:off x="975139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CFE4BA38-9A3D-4D4F-8CFA-2C7E2477F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0" r="29900"/>
          <a:stretch/>
        </p:blipFill>
        <p:spPr>
          <a:xfrm>
            <a:off x="3585647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A05AEFB-6932-DB4A-865C-7102012A1B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00" b="26250"/>
          <a:stretch/>
        </p:blipFill>
        <p:spPr>
          <a:xfrm>
            <a:off x="6196155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B5B400B-FF77-EA43-B0EB-C21768F89F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25" r="28875"/>
          <a:stretch/>
        </p:blipFill>
        <p:spPr>
          <a:xfrm>
            <a:off x="8806663" y="2146853"/>
            <a:ext cx="1800000" cy="1800000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05283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0</Words>
  <Application>Microsoft Macintosh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Hasbi Hawari</dc:creator>
  <cp:lastModifiedBy>Hasbi Hawari</cp:lastModifiedBy>
  <cp:revision>7</cp:revision>
  <dcterms:created xsi:type="dcterms:W3CDTF">2020-02-15T23:51:01Z</dcterms:created>
  <dcterms:modified xsi:type="dcterms:W3CDTF">2020-02-16T01:16:12Z</dcterms:modified>
</cp:coreProperties>
</file>